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1988840"/>
            <a:ext cx="547260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«Чужих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»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автобусных 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остановок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не бывает!»</a:t>
            </a:r>
          </a:p>
          <a:p>
            <a:pPr algn="ctr"/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 algn="ctr"/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Номинация «Развитие человеческого капитала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»</a:t>
            </a:r>
          </a:p>
          <a:p>
            <a:pPr algn="ctr"/>
            <a:r>
              <a:rPr lang="ru-RU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(практики </a:t>
            </a:r>
            <a:r>
              <a:rPr lang="ru-RU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работы с детьми и молодежью,</a:t>
            </a:r>
          </a:p>
          <a:p>
            <a:pPr algn="ctr"/>
            <a:r>
              <a:rPr lang="ru-RU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практики трудоустройства и переподготовки взрослого населения, практики в области культурно-просветительской деятельности, практики, направленные на адаптацию и улучшение условий жизни инвалидов; социально незащищенных слоев населения, практики, </a:t>
            </a:r>
            <a:r>
              <a:rPr lang="ru-RU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направленные </a:t>
            </a:r>
            <a:r>
              <a:rPr lang="ru-RU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на сокращение безработицы и увеличение занятости населения, др.)</a:t>
            </a:r>
          </a:p>
          <a:p>
            <a:pPr algn="ctr"/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,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5229200"/>
            <a:ext cx="4536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Город Трехгорный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Челябинская область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5896" y="620688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Всероссийский конкурс лучших практик и инициатив социально-экономического развития субъектов Российской Федерации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1714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6545" y="404664"/>
            <a:ext cx="7139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Лидеры и команда проекта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36545" y="1484784"/>
            <a:ext cx="7272808" cy="4824536"/>
          </a:xfrm>
          <a:prstGeom prst="roundRect">
            <a:avLst>
              <a:gd name="adj" fmla="val 3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400" b="1" dirty="0" smtClean="0"/>
              <a:t>Сычёв Евгений Леонидович</a:t>
            </a:r>
            <a:r>
              <a:rPr lang="ru-RU" sz="2400" dirty="0" smtClean="0"/>
              <a:t>, глава города </a:t>
            </a:r>
            <a:r>
              <a:rPr lang="ru-RU" sz="2400" dirty="0" smtClean="0"/>
              <a:t>Трехгорного</a:t>
            </a:r>
            <a:endParaRPr lang="ru-RU" sz="1400" dirty="0" smtClean="0"/>
          </a:p>
          <a:p>
            <a:endParaRPr lang="ru-RU" sz="800" dirty="0" smtClean="0"/>
          </a:p>
          <a:p>
            <a:r>
              <a:rPr lang="ru-RU" sz="2400" b="1" dirty="0" smtClean="0"/>
              <a:t>Сотникова Елена Юрьевна</a:t>
            </a:r>
            <a:r>
              <a:rPr lang="ru-RU" sz="2400" dirty="0" smtClean="0"/>
              <a:t>, заместитель главы администрации по вопросам социальной сферы </a:t>
            </a:r>
          </a:p>
          <a:p>
            <a:r>
              <a:rPr lang="ru-RU" sz="2400" dirty="0" smtClean="0"/>
              <a:t>администрации города </a:t>
            </a:r>
            <a:r>
              <a:rPr lang="ru-RU" sz="2400" dirty="0" smtClean="0"/>
              <a:t>Трехгорного</a:t>
            </a:r>
            <a:endParaRPr lang="ru-RU" sz="2400" dirty="0" smtClean="0"/>
          </a:p>
          <a:p>
            <a:endParaRPr lang="ru-RU" sz="800" dirty="0" smtClean="0"/>
          </a:p>
          <a:p>
            <a:r>
              <a:rPr lang="ru-RU" sz="2400" b="1" dirty="0" smtClean="0"/>
              <a:t>Гусева Ольга Александровна</a:t>
            </a:r>
            <a:r>
              <a:rPr lang="ru-RU" sz="2400" dirty="0" smtClean="0"/>
              <a:t>, заместитель директора по воспитательной работе МБОУ «СОШ № 110» города Трехгорного</a:t>
            </a:r>
          </a:p>
          <a:p>
            <a:endParaRPr lang="ru-RU" sz="800" dirty="0" smtClean="0"/>
          </a:p>
          <a:p>
            <a:r>
              <a:rPr lang="ru-RU" sz="2400" dirty="0" smtClean="0"/>
              <a:t>Обучающиеся образовательных организаций города Трехгорного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6959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922114"/>
          </a:xfrm>
        </p:spPr>
        <p:txBody>
          <a:bodyPr anchor="t"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Цели и задачи практики: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052736"/>
            <a:ext cx="7499176" cy="50405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</a:rPr>
              <a:t>Благоустройство городских автобусных остановок. Пропаганда идей добровольческого труда на благо родного города и привлечение молодежи к решению социально-значимых проблем города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ru-RU" sz="9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Совершенствование </a:t>
            </a:r>
            <a:r>
              <a:rPr lang="ru-RU" sz="2400" dirty="0" smtClean="0">
                <a:solidFill>
                  <a:schemeClr val="bg1"/>
                </a:solidFill>
              </a:rPr>
              <a:t>социального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</a:t>
            </a:r>
            <a:r>
              <a:rPr lang="ru-RU" sz="2400" dirty="0" smtClean="0">
                <a:solidFill>
                  <a:schemeClr val="bg1"/>
                </a:solidFill>
              </a:rPr>
              <a:t>партнерства </a:t>
            </a:r>
            <a:r>
              <a:rPr lang="ru-RU" sz="2400" dirty="0">
                <a:solidFill>
                  <a:schemeClr val="bg1"/>
                </a:solidFill>
              </a:rPr>
              <a:t>органов местного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</a:t>
            </a:r>
            <a:r>
              <a:rPr lang="ru-RU" sz="2400" dirty="0" smtClean="0">
                <a:solidFill>
                  <a:schemeClr val="bg1"/>
                </a:solidFill>
              </a:rPr>
              <a:t>самоуправления </a:t>
            </a:r>
            <a:r>
              <a:rPr lang="ru-RU" sz="2400" dirty="0">
                <a:solidFill>
                  <a:schemeClr val="bg1"/>
                </a:solidFill>
              </a:rPr>
              <a:t>и жителей </a:t>
            </a:r>
            <a:r>
              <a:rPr lang="ru-RU" sz="2400" dirty="0" smtClean="0">
                <a:solidFill>
                  <a:schemeClr val="bg1"/>
                </a:solidFill>
              </a:rPr>
              <a:t>города;</a:t>
            </a:r>
          </a:p>
          <a:p>
            <a:pPr marL="0" indent="0">
              <a:buNone/>
            </a:pPr>
            <a:endParaRPr lang="ru-RU" sz="9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Повышение </a:t>
            </a:r>
            <a:r>
              <a:rPr lang="ru-RU" sz="2400" dirty="0">
                <a:solidFill>
                  <a:schemeClr val="bg1"/>
                </a:solidFill>
              </a:rPr>
              <a:t>активности </a:t>
            </a:r>
            <a:r>
              <a:rPr lang="ru-RU" sz="2400" dirty="0" smtClean="0">
                <a:solidFill>
                  <a:schemeClr val="bg1"/>
                </a:solidFill>
              </a:rPr>
              <a:t>молодежи </a:t>
            </a:r>
            <a:r>
              <a:rPr lang="ru-RU" sz="2400" dirty="0" smtClean="0">
                <a:solidFill>
                  <a:schemeClr val="bg1"/>
                </a:solidFill>
              </a:rPr>
              <a:t>города через </a:t>
            </a:r>
            <a:r>
              <a:rPr lang="ru-RU" sz="2400" dirty="0">
                <a:solidFill>
                  <a:schemeClr val="bg1"/>
                </a:solidFill>
              </a:rPr>
              <a:t>поддержку гражданских </a:t>
            </a:r>
            <a:r>
              <a:rPr lang="ru-RU" sz="2400" dirty="0" smtClean="0">
                <a:solidFill>
                  <a:schemeClr val="bg1"/>
                </a:solidFill>
              </a:rPr>
              <a:t>инициатив;</a:t>
            </a:r>
          </a:p>
          <a:p>
            <a:pPr marL="0" indent="0">
              <a:buNone/>
            </a:pPr>
            <a:endParaRPr lang="ru-RU" sz="9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Формирование </a:t>
            </a:r>
            <a:r>
              <a:rPr lang="ru-RU" sz="2400" dirty="0">
                <a:solidFill>
                  <a:schemeClr val="bg1"/>
                </a:solidFill>
              </a:rPr>
              <a:t>благоприятной эстетической городской </a:t>
            </a:r>
            <a:r>
              <a:rPr lang="ru-RU" sz="2400" dirty="0" smtClean="0">
                <a:solidFill>
                  <a:schemeClr val="bg1"/>
                </a:solidFill>
              </a:rPr>
              <a:t>среды, повышение культурного уровня жителей города.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487">
            <a:off x="6396102" y="2406144"/>
            <a:ext cx="218916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48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994122"/>
          </a:xfrm>
        </p:spPr>
        <p:txBody>
          <a:bodyPr anchor="t"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Участники практики: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5472608" cy="525658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bg1"/>
                </a:solidFill>
              </a:rPr>
              <a:t>Администрация </a:t>
            </a:r>
            <a:r>
              <a:rPr lang="ru-RU" sz="2200" dirty="0">
                <a:solidFill>
                  <a:schemeClr val="bg1"/>
                </a:solidFill>
              </a:rPr>
              <a:t>и </a:t>
            </a:r>
            <a:r>
              <a:rPr lang="ru-RU" sz="2200" dirty="0" smtClean="0">
                <a:solidFill>
                  <a:schemeClr val="bg1"/>
                </a:solidFill>
              </a:rPr>
              <a:t>обучающиеся 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     </a:t>
            </a:r>
            <a:r>
              <a:rPr lang="ru-RU" sz="2200" dirty="0" smtClean="0">
                <a:solidFill>
                  <a:schemeClr val="bg1"/>
                </a:solidFill>
              </a:rPr>
              <a:t>МБОУ </a:t>
            </a:r>
            <a:r>
              <a:rPr lang="ru-RU" sz="2200" dirty="0">
                <a:solidFill>
                  <a:schemeClr val="bg1"/>
                </a:solidFill>
              </a:rPr>
              <a:t>«СОШ № 110</a:t>
            </a:r>
            <a:r>
              <a:rPr lang="ru-RU" sz="2200" dirty="0" smtClean="0">
                <a:solidFill>
                  <a:schemeClr val="bg1"/>
                </a:solidFill>
              </a:rPr>
              <a:t>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bg1"/>
                </a:solidFill>
              </a:rPr>
              <a:t>Администрация города Трехгорного;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bg1"/>
                </a:solidFill>
              </a:rPr>
              <a:t>МКУ «Служба заказчика»;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bg1"/>
                </a:solidFill>
              </a:rPr>
              <a:t>Благотворители </a:t>
            </a:r>
            <a:r>
              <a:rPr lang="ru-RU" sz="2200" dirty="0" smtClean="0">
                <a:solidFill>
                  <a:schemeClr val="bg1"/>
                </a:solidFill>
              </a:rPr>
              <a:t>(жители </a:t>
            </a:r>
            <a:r>
              <a:rPr lang="ru-RU" sz="2200" dirty="0">
                <a:solidFill>
                  <a:schemeClr val="bg1"/>
                </a:solidFill>
              </a:rPr>
              <a:t>города</a:t>
            </a:r>
            <a:r>
              <a:rPr lang="ru-RU" sz="2200" dirty="0" smtClean="0">
                <a:solidFill>
                  <a:schemeClr val="bg1"/>
                </a:solidFill>
              </a:rPr>
              <a:t>);</a:t>
            </a:r>
            <a:endParaRPr lang="ru-RU" sz="22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bg1"/>
                </a:solidFill>
              </a:rPr>
              <a:t>Спонсоры (организации/предприятия города</a:t>
            </a:r>
            <a:r>
              <a:rPr lang="ru-RU" sz="2200" dirty="0" smtClean="0">
                <a:solidFill>
                  <a:schemeClr val="bg1"/>
                </a:solidFill>
              </a:rPr>
              <a:t>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bg1"/>
                </a:solidFill>
              </a:rPr>
              <a:t>МУП «ТРК «ТВС</a:t>
            </a:r>
            <a:r>
              <a:rPr lang="ru-RU" sz="2200" dirty="0" smtClean="0">
                <a:solidFill>
                  <a:schemeClr val="bg1"/>
                </a:solidFill>
              </a:rPr>
              <a:t>», редакция </a:t>
            </a:r>
            <a:r>
              <a:rPr lang="ru-RU" sz="2200" dirty="0">
                <a:solidFill>
                  <a:schemeClr val="bg1"/>
                </a:solidFill>
              </a:rPr>
              <a:t>газеты «Метро</a:t>
            </a:r>
            <a:r>
              <a:rPr lang="ru-RU" sz="2400" dirty="0" smtClean="0">
                <a:solidFill>
                  <a:schemeClr val="bg1"/>
                </a:solidFill>
              </a:rPr>
              <a:t>».</a:t>
            </a:r>
          </a:p>
          <a:p>
            <a:pPr marL="0" indent="0">
              <a:buNone/>
            </a:pPr>
            <a:endParaRPr lang="ru-RU" sz="9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chemeClr val="bg1"/>
                </a:solidFill>
              </a:rPr>
              <a:t>Реализация проекта стала возможна при поддержке и заинтересованности в нем </a:t>
            </a:r>
            <a:r>
              <a:rPr lang="ru-RU" sz="2200" dirty="0" smtClean="0">
                <a:solidFill>
                  <a:schemeClr val="bg1"/>
                </a:solidFill>
              </a:rPr>
              <a:t>обучающихся образовательных </a:t>
            </a:r>
            <a:r>
              <a:rPr lang="ru-RU" sz="2200" dirty="0" smtClean="0">
                <a:solidFill>
                  <a:schemeClr val="bg1"/>
                </a:solidFill>
              </a:rPr>
              <a:t>организаций, </a:t>
            </a:r>
            <a:r>
              <a:rPr lang="ru-RU" sz="2200" dirty="0">
                <a:solidFill>
                  <a:schemeClr val="bg1"/>
                </a:solidFill>
              </a:rPr>
              <a:t>учителей, родителей, при взаимодействии с администрацией города, муниципальными учреждениями и </a:t>
            </a:r>
            <a:r>
              <a:rPr lang="ru-RU" sz="2200" dirty="0" smtClean="0">
                <a:solidFill>
                  <a:schemeClr val="bg1"/>
                </a:solidFill>
              </a:rPr>
              <a:t>организациями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Красивые </a:t>
            </a:r>
            <a:r>
              <a:rPr lang="ru-RU" sz="3000" dirty="0">
                <a:solidFill>
                  <a:schemeClr val="bg1"/>
                </a:solidFill>
              </a:rPr>
              <a:t>городские </a:t>
            </a:r>
            <a:r>
              <a:rPr lang="ru-RU" sz="3000" dirty="0" smtClean="0">
                <a:solidFill>
                  <a:schemeClr val="bg1"/>
                </a:solidFill>
              </a:rPr>
              <a:t>автобусные остановки </a:t>
            </a:r>
            <a:r>
              <a:rPr lang="ru-RU" sz="3000" dirty="0">
                <a:solidFill>
                  <a:schemeClr val="bg1"/>
                </a:solidFill>
              </a:rPr>
              <a:t>сегодня - свидетельство соучастия наших детей в жизни города!</a:t>
            </a: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Н.С.Клемешова\Desktop\Фото\Чужих автобусных остановок не бывает!\DSC0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80728"/>
            <a:ext cx="193555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Н.С.Клемешова\Desktop\Фото\Чужих автобусных остановок не бывает!\DSC0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982" y="2265834"/>
            <a:ext cx="2016223" cy="135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Н.С.Клемешова\Desktop\Фото\Чужих автобусных остановок не бывает!\DSC004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502" y="3717032"/>
            <a:ext cx="193555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Н.С.Клемешова\Desktop\Фото\Чужих автобусных остановок не бывает!\1465981988_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85184"/>
            <a:ext cx="201622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68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994122"/>
          </a:xfrm>
        </p:spPr>
        <p:txBody>
          <a:bodyPr anchor="ctr"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Ресурсы для внедрения практики: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268760"/>
            <a:ext cx="7499176" cy="48574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малые </a:t>
            </a:r>
            <a:r>
              <a:rPr lang="ru-RU" sz="2000" dirty="0">
                <a:solidFill>
                  <a:schemeClr val="bg1"/>
                </a:solidFill>
              </a:rPr>
              <a:t>архитектурные </a:t>
            </a:r>
            <a:r>
              <a:rPr lang="ru-RU" sz="2000" dirty="0" smtClean="0">
                <a:solidFill>
                  <a:schemeClr val="bg1"/>
                </a:solidFill>
              </a:rPr>
              <a:t>формы: остановочные комплексы;</a:t>
            </a: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кадры: </a:t>
            </a:r>
            <a:r>
              <a:rPr lang="ru-RU" sz="2000" dirty="0">
                <a:solidFill>
                  <a:schemeClr val="bg1"/>
                </a:solidFill>
              </a:rPr>
              <a:t>руководитель </a:t>
            </a:r>
            <a:r>
              <a:rPr lang="ru-RU" sz="2000" dirty="0" smtClean="0">
                <a:solidFill>
                  <a:schemeClr val="bg1"/>
                </a:solidFill>
              </a:rPr>
              <a:t>проекта, молодежь </a:t>
            </a:r>
            <a:r>
              <a:rPr lang="ru-RU" sz="2000" dirty="0">
                <a:solidFill>
                  <a:schemeClr val="bg1"/>
                </a:solidFill>
              </a:rPr>
              <a:t>с активной жизненной позицией, </a:t>
            </a:r>
            <a:r>
              <a:rPr lang="ru-RU" sz="2000" dirty="0" smtClean="0">
                <a:solidFill>
                  <a:schemeClr val="bg1"/>
                </a:solidFill>
              </a:rPr>
              <a:t>готовая </a:t>
            </a:r>
            <a:r>
              <a:rPr lang="ru-RU" sz="2000" dirty="0">
                <a:solidFill>
                  <a:schemeClr val="bg1"/>
                </a:solidFill>
              </a:rPr>
              <a:t>осуществлять волонтерскую работу;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социальные </a:t>
            </a:r>
            <a:r>
              <a:rPr lang="ru-RU" sz="2000" dirty="0">
                <a:solidFill>
                  <a:schemeClr val="bg1"/>
                </a:solidFill>
              </a:rPr>
              <a:t>партнеры: наличие системы взаимодействия органов местного самоуправления и городских </a:t>
            </a:r>
            <a:r>
              <a:rPr lang="ru-RU" sz="2000" dirty="0" smtClean="0">
                <a:solidFill>
                  <a:schemeClr val="bg1"/>
                </a:solidFill>
              </a:rPr>
              <a:t>организаций, предприятий города;</a:t>
            </a: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финансы: </a:t>
            </a:r>
            <a:r>
              <a:rPr lang="ru-RU" sz="2000" dirty="0">
                <a:solidFill>
                  <a:schemeClr val="bg1"/>
                </a:solidFill>
              </a:rPr>
              <a:t>спонсорские средства;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материалы: </a:t>
            </a:r>
            <a:r>
              <a:rPr lang="ru-RU" sz="2000" dirty="0">
                <a:solidFill>
                  <a:schemeClr val="bg1"/>
                </a:solidFill>
              </a:rPr>
              <a:t>благотворительность,  добровольные пожертвования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Н.С.Клемешова\Desktop\ЧУЖИХ АВТОБУСНЫХ ОСТАНОВОК НЕ БЫВАЕТ 7б класс МБОУ СОШ № 110\эскизы\Гомзикова Арина 5а кл. Победитель конкурс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45591"/>
            <a:ext cx="241655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.С.Клемешова\Desktop\ЧУЖИХ АВТОБУСНЫХ ОСТАНОВОК НЕ БЫВАЕТ 7б класс МБОУ СОШ № 110\эскизы\Гомзикова Арина 5а кл. Победитель конкурса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9080"/>
            <a:ext cx="2530882" cy="162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Н.С.Клемешова\Desktop\ЧУЖИХ АВТОБУСНЫХ ОСТАНОВОК НЕ БЫВАЕТ 7б класс МБОУ СОШ № 110\эскизы\Чертухина Екатерина 5б кл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28" y="4653578"/>
            <a:ext cx="2367873" cy="182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754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3050"/>
            <a:ext cx="3096344" cy="923702"/>
          </a:xfrm>
        </p:spPr>
        <p:txBody>
          <a:bodyPr anchor="t"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Результативность практики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268760"/>
            <a:ext cx="3816424" cy="525658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Количество облагороженных  автобусных </a:t>
            </a:r>
            <a:r>
              <a:rPr lang="ru-RU" dirty="0" smtClean="0">
                <a:solidFill>
                  <a:schemeClr val="bg1"/>
                </a:solidFill>
              </a:rPr>
              <a:t>остановок (созданных «АРТ-объектов»):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май 2016 г. – 1 ед.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октябрь 2016 г. – 10 ед.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июнь 2017 г. – 16 ед.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Количество молодежи с активной жизненной позицией, готовых выполнять волонтерскую </a:t>
            </a:r>
            <a:r>
              <a:rPr lang="ru-RU" dirty="0" smtClean="0">
                <a:solidFill>
                  <a:schemeClr val="bg1"/>
                </a:solidFill>
              </a:rPr>
              <a:t>работу: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2016 г. – 15 чел.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2017 г. – 90 чел.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Совершенствование модели социального партнерства органов местного самоуправления и жителей </a:t>
            </a:r>
            <a:r>
              <a:rPr lang="ru-RU" dirty="0" smtClean="0">
                <a:solidFill>
                  <a:schemeClr val="bg1"/>
                </a:solidFill>
              </a:rPr>
              <a:t>города:</a:t>
            </a:r>
          </a:p>
          <a:p>
            <a:r>
              <a:rPr lang="ru-RU" dirty="0">
                <a:solidFill>
                  <a:schemeClr val="bg1"/>
                </a:solidFill>
              </a:rPr>
              <a:t>Идею, предложенную школьниками, поддержали глава города, все образовательные организации в том числе  ТТИ НИЯУ МИФИ, МБУ ДО «ДШИ».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sz="1500" b="1" dirty="0">
                <a:solidFill>
                  <a:schemeClr val="bg1"/>
                </a:solidFill>
              </a:rPr>
              <a:t>Благодаря поддержке и реализации данного проекта, Трехгорный получил </a:t>
            </a:r>
            <a:endParaRPr lang="ru-RU" sz="15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bg1"/>
                </a:solidFill>
              </a:rPr>
              <a:t>16 обновленных </a:t>
            </a:r>
            <a:r>
              <a:rPr lang="ru-RU" sz="1500" b="1" dirty="0">
                <a:solidFill>
                  <a:schemeClr val="bg1"/>
                </a:solidFill>
              </a:rPr>
              <a:t>городских остановок, которые стали яркими </a:t>
            </a:r>
            <a:endParaRPr lang="ru-RU" sz="15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bg1"/>
                </a:solidFill>
              </a:rPr>
              <a:t>«</a:t>
            </a:r>
            <a:r>
              <a:rPr lang="ru-RU" sz="1500" b="1" dirty="0">
                <a:solidFill>
                  <a:schemeClr val="bg1"/>
                </a:solidFill>
              </a:rPr>
              <a:t>АРТ- объектами».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2" name="Picture 4" descr="C:\Users\Н.С.Клемешова\Desktop\Фото\Остановкивсе\остановки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447">
            <a:off x="6766096" y="3085166"/>
            <a:ext cx="2221560" cy="167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Н.С.Клемешова\Desktop\Фото\Остановкивсе\остановки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408">
            <a:off x="6756288" y="1131641"/>
            <a:ext cx="2283139" cy="166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Н.С.Клемешова\Desktop\Фото\Остановкивсе\остановки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8404">
            <a:off x="4739628" y="2348880"/>
            <a:ext cx="2081386" cy="163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Н.С.Клемешова\Desktop\Фото\Остановкивсе\остановки0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2237517" cy="141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Н.С.Клемешова\Desktop\Фото\Остановкивсе\остановки0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579" y="5217362"/>
            <a:ext cx="2170880" cy="1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90" y="404664"/>
            <a:ext cx="2310222" cy="166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45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60648"/>
            <a:ext cx="7427168" cy="273476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350" dirty="0" smtClean="0">
                <a:solidFill>
                  <a:schemeClr val="bg1"/>
                </a:solidFill>
              </a:rPr>
              <a:t>Социальный проект </a:t>
            </a:r>
            <a:r>
              <a:rPr lang="ru-RU" sz="2350" dirty="0">
                <a:solidFill>
                  <a:schemeClr val="bg1"/>
                </a:solidFill>
              </a:rPr>
              <a:t>«Чужих» остановок не бывает</a:t>
            </a:r>
            <a:r>
              <a:rPr lang="ru-RU" sz="2350" dirty="0" smtClean="0">
                <a:solidFill>
                  <a:schemeClr val="bg1"/>
                </a:solidFill>
              </a:rPr>
              <a:t>!»</a:t>
            </a:r>
          </a:p>
          <a:p>
            <a:pPr marL="0" indent="0" algn="ctr">
              <a:buNone/>
            </a:pPr>
            <a:r>
              <a:rPr lang="ru-RU" sz="2350" dirty="0" smtClean="0">
                <a:solidFill>
                  <a:schemeClr val="bg1"/>
                </a:solidFill>
              </a:rPr>
              <a:t>МБОУ «СОШ № 110» города Трехгорного признан победителем </a:t>
            </a:r>
            <a:r>
              <a:rPr lang="ru-RU" sz="2350" dirty="0">
                <a:solidFill>
                  <a:schemeClr val="bg1"/>
                </a:solidFill>
              </a:rPr>
              <a:t>XVI Всероссийской акции </a:t>
            </a:r>
            <a:endParaRPr lang="ru-RU" sz="235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350" dirty="0" smtClean="0">
                <a:solidFill>
                  <a:schemeClr val="bg1"/>
                </a:solidFill>
              </a:rPr>
              <a:t>«</a:t>
            </a:r>
            <a:r>
              <a:rPr lang="ru-RU" sz="2350" dirty="0">
                <a:solidFill>
                  <a:schemeClr val="bg1"/>
                </a:solidFill>
              </a:rPr>
              <a:t>Я – гражданин России!» </a:t>
            </a:r>
            <a:endParaRPr lang="ru-RU" sz="235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350" dirty="0" smtClean="0">
                <a:solidFill>
                  <a:schemeClr val="bg1"/>
                </a:solidFill>
              </a:rPr>
              <a:t>в </a:t>
            </a:r>
            <a:r>
              <a:rPr lang="ru-RU" sz="2350" dirty="0">
                <a:solidFill>
                  <a:schemeClr val="bg1"/>
                </a:solidFill>
              </a:rPr>
              <a:t>номинации «Благоустройство территории», </a:t>
            </a:r>
            <a:endParaRPr lang="ru-RU" sz="235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350" dirty="0" smtClean="0">
                <a:solidFill>
                  <a:schemeClr val="bg1"/>
                </a:solidFill>
              </a:rPr>
              <a:t>очная </a:t>
            </a:r>
            <a:r>
              <a:rPr lang="ru-RU" sz="2350" dirty="0">
                <a:solidFill>
                  <a:schemeClr val="bg1"/>
                </a:solidFill>
              </a:rPr>
              <a:t>защита которого состоялась </a:t>
            </a:r>
            <a:r>
              <a:rPr lang="ru-RU" sz="2350" dirty="0" smtClean="0">
                <a:solidFill>
                  <a:schemeClr val="bg1"/>
                </a:solidFill>
              </a:rPr>
              <a:t>в </a:t>
            </a:r>
            <a:r>
              <a:rPr lang="ru-RU" sz="2350" dirty="0">
                <a:solidFill>
                  <a:schemeClr val="bg1"/>
                </a:solidFill>
              </a:rPr>
              <a:t>августе 2016 года в </a:t>
            </a:r>
            <a:r>
              <a:rPr lang="ru-RU" sz="2350" dirty="0" smtClean="0">
                <a:solidFill>
                  <a:schemeClr val="bg1"/>
                </a:solidFill>
              </a:rPr>
              <a:t>Москве</a:t>
            </a:r>
          </a:p>
          <a:p>
            <a:pPr marL="0" indent="0" algn="ctr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076" name="Picture 4" descr="C:\Users\Н.С.Клемешова\Desktop\на сайт\Финал Я-гражданин России\4qvopsYc9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9804">
            <a:off x="1061172" y="3368210"/>
            <a:ext cx="2552564" cy="234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Н.С.Клемешова\Desktop\на сайт\Финал Я-гражданин России\gLvrCxrBP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611">
            <a:off x="6102418" y="2957200"/>
            <a:ext cx="2548801" cy="188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Н.С.Клемешова\Desktop\на сайт\Финал Я-гражданин России\7KOoJhlnu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12975"/>
            <a:ext cx="2232248" cy="258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Н.С.Клемешова\Desktop\Фото\Остановкивсе\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010">
            <a:off x="5024053" y="4678392"/>
            <a:ext cx="2934743" cy="180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012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92494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77855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494</Words>
  <Application>Microsoft Office PowerPoint</Application>
  <PresentationFormat>Экран (4:3)</PresentationFormat>
  <Paragraphs>70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Цели и задачи практики:</vt:lpstr>
      <vt:lpstr>Участники практики:</vt:lpstr>
      <vt:lpstr>Ресурсы для внедрения практики:</vt:lpstr>
      <vt:lpstr>Результативность практики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Клемешова Наталья Семеновна</cp:lastModifiedBy>
  <cp:revision>21</cp:revision>
  <dcterms:created xsi:type="dcterms:W3CDTF">2012-08-03T12:49:07Z</dcterms:created>
  <dcterms:modified xsi:type="dcterms:W3CDTF">2017-09-13T08:46:26Z</dcterms:modified>
</cp:coreProperties>
</file>